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8" r:id="rId2"/>
    <p:sldId id="314" r:id="rId3"/>
    <p:sldId id="415" r:id="rId4"/>
    <p:sldId id="422" r:id="rId5"/>
    <p:sldId id="424" r:id="rId6"/>
    <p:sldId id="414" r:id="rId7"/>
    <p:sldId id="419" r:id="rId8"/>
    <p:sldId id="420" r:id="rId9"/>
    <p:sldId id="423" r:id="rId10"/>
    <p:sldId id="416" r:id="rId11"/>
    <p:sldId id="421" r:id="rId12"/>
    <p:sldId id="418" r:id="rId13"/>
    <p:sldId id="427" r:id="rId14"/>
    <p:sldId id="426" r:id="rId15"/>
    <p:sldId id="413" r:id="rId16"/>
    <p:sldId id="293" r:id="rId17"/>
    <p:sldId id="2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4B68-6EB7-4400-8156-2FC77A97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125E1-ACB9-429C-8890-CA16B4198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553F2-7ED4-40D2-BC3C-2C838ED3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FF0FC-9F7C-47E6-97F9-14307C0E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1CE4-B7EE-41D6-801A-EF1F513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6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40C5-123B-452B-9B68-AF8A39D5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9EEA2-CAB7-42F3-8DA9-4F125FD1C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C2DF-B375-4197-BDF3-0ED78F8CB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0A060-92B8-4BB6-BB21-F1560CD9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DD3E6-6379-45B5-8E45-D490A603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30D4D-4A15-40FE-B1D3-6279F8CE08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76C59-A1BA-440B-8756-FF9369DD5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DC141-27FC-4F79-9E38-7071DECEA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05F1A-5B42-4F83-972E-4329BD9D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BB0A8-C9E9-4CA8-B2C0-BCE3E25C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5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B6DB-E5F7-4FE2-9DB1-5736B5A5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5F81-0536-476A-86F9-BF739898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B52C9-DBC2-4B55-AA50-E30D5D2D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16755-2AAD-416F-A305-FD8D8F5EF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857E9-6FA7-4B71-8591-8AFE8497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7BD2E-8505-4383-A5DC-421695A0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7B5B0-476A-40D7-8D22-47C382FEF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8161B-E74C-4BB2-8A01-B90C81A3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44B5C-1D6F-406B-9ECD-0B6279FD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3C0AE-91AE-43FF-9572-F6F50ACC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4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F5267-36B8-4E6E-8217-0A58B670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CFAB3-0620-4EA5-9EE5-8D35A0676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9607F-991D-471F-8758-B32BDCD35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F61B-C6D3-4DD3-A697-BC9862062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99652-8A6A-4480-B394-FDAFB71D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655CC-8099-43C4-8998-203A2AA0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5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CBA4-5CD2-4A38-A863-CDAB23BBC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8EEE5-8949-4E9F-BD87-384B56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CC100-97CE-4295-9E92-1AB085FA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4982E-3279-4508-B1A6-2A0B69B95C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89BD6-A04B-464A-82A7-DB8ECFF24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56CA7-EEA1-44CD-9431-3D390E80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26584-8685-400E-A744-24F7331C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AE345-F20D-4C5D-851C-A09E1F3E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D792-BE3E-4C69-82CE-7F22A66E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A839E7-3F81-4CB0-87AB-8E22DA94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38755-332E-47C6-912C-C4295684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D03F7-9075-471E-BD6F-FAFDD3C3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4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0C97D-4E35-4FE0-AC35-B6245B6C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8B495-007F-4F7B-8E35-2D461F3D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E9154-7579-4E7C-9A80-4FBD10AC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3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473-1E3A-4B51-8E06-5E42CF1D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6A76-20B4-4C19-8E02-89FD2E45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6EC92-3A81-48BD-B432-55757E2EA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12AAF-2AEE-4A47-812D-E2D5A85D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A3ACD-5B10-4AE8-860A-F36BB7B1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21E80-808F-4970-AF40-48200D74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2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F10B-0639-4F2A-8BB3-8ADCCFD0E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95F3DC-1557-4326-A9BE-D3ACBED14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8A161-126F-4545-A752-1797948E3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DC82F-1BCF-4E17-B514-102C274A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10C77-9986-4216-9722-883C4B99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11628-1294-4BA2-BAB1-BA8AFF3B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1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8C549-E099-4EB2-9CAE-DB4841A4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A2028-9812-45BC-A54A-3367AA3AB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A7DFC-E715-4F31-B81B-798528F53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D083-020F-409D-988E-5A5E0FFAFF9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A7E0E-F641-405E-8788-8F60446FB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3E7C-CBCE-4D3A-BD72-3CEB78646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CBE5-19EB-4295-8EC1-D40315F1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8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5686-A2CA-4C67-A09F-883B9F0DA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9047"/>
            <a:ext cx="9144000" cy="760943"/>
          </a:xfrm>
        </p:spPr>
        <p:txBody>
          <a:bodyPr>
            <a:noAutofit/>
          </a:bodyPr>
          <a:lstStyle/>
          <a:p>
            <a:r>
              <a:rPr lang="en-US" sz="8000" b="1" dirty="0"/>
              <a:t>Convolution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7B12C3B-C9B4-48BC-9D53-C8EAE0161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1339" y="2665738"/>
            <a:ext cx="7416020" cy="2291187"/>
          </a:xfrm>
        </p:spPr>
        <p:txBody>
          <a:bodyPr>
            <a:normAutofit/>
          </a:bodyPr>
          <a:lstStyle/>
          <a:p>
            <a:r>
              <a:rPr lang="en-US" sz="2800" b="1" i="1" dirty="0"/>
              <a:t>Tom Zimmerman</a:t>
            </a:r>
          </a:p>
          <a:p>
            <a:r>
              <a:rPr lang="en-US" sz="2800" dirty="0"/>
              <a:t>IBM Research-Almaden</a:t>
            </a:r>
          </a:p>
          <a:p>
            <a:r>
              <a:rPr lang="en-US" sz="2800" dirty="0"/>
              <a:t>Center for Cellular Construction</a:t>
            </a:r>
          </a:p>
          <a:p>
            <a:r>
              <a:rPr lang="en-US" sz="2800" dirty="0"/>
              <a:t>2.15.22</a:t>
            </a:r>
          </a:p>
        </p:txBody>
      </p:sp>
      <p:pic>
        <p:nvPicPr>
          <p:cNvPr id="3" name="Picture 2" descr="Image result for nsf logo">
            <a:extLst>
              <a:ext uri="{FF2B5EF4-FFF2-40B4-BE49-F238E27FC236}">
                <a16:creationId xmlns:a16="http://schemas.microsoft.com/office/drawing/2014/main" id="{2612CC6A-BC85-0183-59AD-924AA15F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17659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646CA7-734F-F3EC-0B06-19F3646158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733405"/>
            <a:ext cx="3246783" cy="11544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652CB5-1043-E0B8-6CFD-DEFD282B9FE2}"/>
              </a:ext>
            </a:extLst>
          </p:cNvPr>
          <p:cNvSpPr/>
          <p:nvPr/>
        </p:nvSpPr>
        <p:spPr>
          <a:xfrm>
            <a:off x="1524000" y="5733405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1895090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273DC51-7068-4725-9676-A2685044C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27" y="1023517"/>
            <a:ext cx="10276946" cy="4810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75A61-6EB1-45CC-A8F4-F620918E8240}"/>
              </a:ext>
            </a:extLst>
          </p:cNvPr>
          <p:cNvSpPr txBox="1"/>
          <p:nvPr/>
        </p:nvSpPr>
        <p:spPr>
          <a:xfrm>
            <a:off x="3478306" y="6010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https://homepages.inf.ed.ac.uk/rbf/HIPR2/sobel.htm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D4100-A217-4146-823A-8C53823B5E88}"/>
              </a:ext>
            </a:extLst>
          </p:cNvPr>
          <p:cNvSpPr txBox="1"/>
          <p:nvPr/>
        </p:nvSpPr>
        <p:spPr>
          <a:xfrm flipH="1">
            <a:off x="4285128" y="62711"/>
            <a:ext cx="5701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Sobel Edge Detector</a:t>
            </a:r>
          </a:p>
        </p:txBody>
      </p:sp>
    </p:spTree>
    <p:extLst>
      <p:ext uri="{BB962C8B-B14F-4D97-AF65-F5344CB8AC3E}">
        <p14:creationId xmlns:p14="http://schemas.microsoft.com/office/powerpoint/2010/main" val="1404003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CC3E7FC5-C0D9-4680-A268-1E256BD88FEF}"/>
              </a:ext>
            </a:extLst>
          </p:cNvPr>
          <p:cNvGrpSpPr/>
          <p:nvPr/>
        </p:nvGrpSpPr>
        <p:grpSpPr>
          <a:xfrm>
            <a:off x="1985677" y="842682"/>
            <a:ext cx="4137217" cy="2707345"/>
            <a:chOff x="1985677" y="842682"/>
            <a:chExt cx="4137217" cy="27073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14028-F778-4339-ABF8-6B8787A9D528}"/>
                </a:ext>
              </a:extLst>
            </p:cNvPr>
            <p:cNvSpPr/>
            <p:nvPr/>
          </p:nvSpPr>
          <p:spPr>
            <a:xfrm>
              <a:off x="3334868" y="842683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0E48BD-D8E9-490F-936A-85CEA24F6B15}"/>
                </a:ext>
              </a:extLst>
            </p:cNvPr>
            <p:cNvSpPr/>
            <p:nvPr/>
          </p:nvSpPr>
          <p:spPr>
            <a:xfrm>
              <a:off x="3998258" y="842683"/>
              <a:ext cx="770964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E296D4-5FA5-4434-AF52-BA94E52EBA7D}"/>
                </a:ext>
              </a:extLst>
            </p:cNvPr>
            <p:cNvSpPr/>
            <p:nvPr/>
          </p:nvSpPr>
          <p:spPr>
            <a:xfrm>
              <a:off x="4769222" y="842683"/>
              <a:ext cx="663389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0E6307-0FBB-4AE1-970E-F629D471DAE8}"/>
                </a:ext>
              </a:extLst>
            </p:cNvPr>
            <p:cNvSpPr/>
            <p:nvPr/>
          </p:nvSpPr>
          <p:spPr>
            <a:xfrm>
              <a:off x="2671479" y="842683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134C68-F85A-44F0-87E5-691EDB61FAFB}"/>
                </a:ext>
              </a:extLst>
            </p:cNvPr>
            <p:cNvSpPr/>
            <p:nvPr/>
          </p:nvSpPr>
          <p:spPr>
            <a:xfrm>
              <a:off x="5432611" y="842683"/>
              <a:ext cx="663389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B128063-7EC4-4041-90B0-1AE71395642B}"/>
                </a:ext>
              </a:extLst>
            </p:cNvPr>
            <p:cNvGrpSpPr/>
            <p:nvPr/>
          </p:nvGrpSpPr>
          <p:grpSpPr>
            <a:xfrm>
              <a:off x="2680443" y="1506072"/>
              <a:ext cx="3424521" cy="663389"/>
              <a:chOff x="842681" y="2420470"/>
              <a:chExt cx="3424521" cy="259976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789C9-AD1E-4FA1-862F-F06F489D4265}"/>
                  </a:ext>
                </a:extLst>
              </p:cNvPr>
              <p:cNvSpPr/>
              <p:nvPr/>
            </p:nvSpPr>
            <p:spPr>
              <a:xfrm>
                <a:off x="1506070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852501C-1507-485A-9ADC-70DE2669A14E}"/>
                  </a:ext>
                </a:extLst>
              </p:cNvPr>
              <p:cNvSpPr/>
              <p:nvPr/>
            </p:nvSpPr>
            <p:spPr>
              <a:xfrm>
                <a:off x="2169460" y="2420470"/>
                <a:ext cx="770964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180029-A21B-4CDB-9855-64A5E2496E0C}"/>
                  </a:ext>
                </a:extLst>
              </p:cNvPr>
              <p:cNvSpPr/>
              <p:nvPr/>
            </p:nvSpPr>
            <p:spPr>
              <a:xfrm>
                <a:off x="2940424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8B2D04-2BB9-463D-B32F-F48B66E00970}"/>
                  </a:ext>
                </a:extLst>
              </p:cNvPr>
              <p:cNvSpPr/>
              <p:nvPr/>
            </p:nvSpPr>
            <p:spPr>
              <a:xfrm>
                <a:off x="842681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6EB37C-D286-4D35-9BC9-13A6132C9662}"/>
                  </a:ext>
                </a:extLst>
              </p:cNvPr>
              <p:cNvSpPr/>
              <p:nvPr/>
            </p:nvSpPr>
            <p:spPr>
              <a:xfrm>
                <a:off x="3603813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415948D-4B75-452B-BB32-14F9CC6D1D78}"/>
                </a:ext>
              </a:extLst>
            </p:cNvPr>
            <p:cNvGrpSpPr/>
            <p:nvPr/>
          </p:nvGrpSpPr>
          <p:grpSpPr>
            <a:xfrm>
              <a:off x="2698373" y="2196355"/>
              <a:ext cx="3424521" cy="663389"/>
              <a:chOff x="842681" y="2420470"/>
              <a:chExt cx="3424521" cy="259976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DD4F5F3-D47F-4AF1-849D-521081553739}"/>
                  </a:ext>
                </a:extLst>
              </p:cNvPr>
              <p:cNvSpPr/>
              <p:nvPr/>
            </p:nvSpPr>
            <p:spPr>
              <a:xfrm>
                <a:off x="1506070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F65E9F-7663-4F94-80AA-41DB97315090}"/>
                  </a:ext>
                </a:extLst>
              </p:cNvPr>
              <p:cNvSpPr/>
              <p:nvPr/>
            </p:nvSpPr>
            <p:spPr>
              <a:xfrm>
                <a:off x="2169460" y="2420470"/>
                <a:ext cx="770964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AFD352-37C0-47B5-BF0F-048830AB0026}"/>
                  </a:ext>
                </a:extLst>
              </p:cNvPr>
              <p:cNvSpPr/>
              <p:nvPr/>
            </p:nvSpPr>
            <p:spPr>
              <a:xfrm>
                <a:off x="2940424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0C9A41F-91D2-40CC-B226-9F865D9E2FE5}"/>
                  </a:ext>
                </a:extLst>
              </p:cNvPr>
              <p:cNvSpPr/>
              <p:nvPr/>
            </p:nvSpPr>
            <p:spPr>
              <a:xfrm>
                <a:off x="842681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E7F970C-798B-4D5B-B01B-5DE580606FF6}"/>
                  </a:ext>
                </a:extLst>
              </p:cNvPr>
              <p:cNvSpPr/>
              <p:nvPr/>
            </p:nvSpPr>
            <p:spPr>
              <a:xfrm>
                <a:off x="3603813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283BB8-668A-4E68-BF53-E6A78DBFDE47}"/>
                </a:ext>
              </a:extLst>
            </p:cNvPr>
            <p:cNvSpPr/>
            <p:nvPr/>
          </p:nvSpPr>
          <p:spPr>
            <a:xfrm>
              <a:off x="2017053" y="842682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9421B6-69D3-4EE5-8E0B-A19D85C3A489}"/>
                </a:ext>
              </a:extLst>
            </p:cNvPr>
            <p:cNvSpPr/>
            <p:nvPr/>
          </p:nvSpPr>
          <p:spPr>
            <a:xfrm>
              <a:off x="1985677" y="1501591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8391E9A-07CA-4C31-8143-451205D40B71}"/>
                </a:ext>
              </a:extLst>
            </p:cNvPr>
            <p:cNvSpPr/>
            <p:nvPr/>
          </p:nvSpPr>
          <p:spPr>
            <a:xfrm>
              <a:off x="2001365" y="2196355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AA4A65-5A32-4036-A3F1-3FE88CBAC3D0}"/>
                </a:ext>
              </a:extLst>
            </p:cNvPr>
            <p:cNvSpPr/>
            <p:nvPr/>
          </p:nvSpPr>
          <p:spPr>
            <a:xfrm>
              <a:off x="3319180" y="2886638"/>
              <a:ext cx="690286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7145BC-AEC2-4EB1-836C-67E8C98373AB}"/>
                </a:ext>
              </a:extLst>
            </p:cNvPr>
            <p:cNvSpPr/>
            <p:nvPr/>
          </p:nvSpPr>
          <p:spPr>
            <a:xfrm>
              <a:off x="3982569" y="2886638"/>
              <a:ext cx="802223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186099-4F43-406D-8810-9D49F68DEC1B}"/>
                </a:ext>
              </a:extLst>
            </p:cNvPr>
            <p:cNvSpPr/>
            <p:nvPr/>
          </p:nvSpPr>
          <p:spPr>
            <a:xfrm>
              <a:off x="4753534" y="2886638"/>
              <a:ext cx="690286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B1C4D2-47E1-41B5-8579-DCDD63375650}"/>
                </a:ext>
              </a:extLst>
            </p:cNvPr>
            <p:cNvSpPr/>
            <p:nvPr/>
          </p:nvSpPr>
          <p:spPr>
            <a:xfrm>
              <a:off x="2655791" y="2886638"/>
              <a:ext cx="690286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A8D0FA-186C-4072-AC95-AA061FDDC351}"/>
                </a:ext>
              </a:extLst>
            </p:cNvPr>
            <p:cNvSpPr/>
            <p:nvPr/>
          </p:nvSpPr>
          <p:spPr>
            <a:xfrm>
              <a:off x="5416923" y="2886638"/>
              <a:ext cx="690286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AB9E12A-ADEE-4383-8CBF-5C132837196F}"/>
                </a:ext>
              </a:extLst>
            </p:cNvPr>
            <p:cNvSpPr/>
            <p:nvPr/>
          </p:nvSpPr>
          <p:spPr>
            <a:xfrm>
              <a:off x="2001365" y="2886637"/>
              <a:ext cx="690286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3444E59-CFEB-4FFF-A4FB-DB53792FA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06" t="74248" r="55412" b="19164"/>
          <a:stretch/>
        </p:blipFill>
        <p:spPr>
          <a:xfrm>
            <a:off x="2133597" y="4177559"/>
            <a:ext cx="2402542" cy="2259106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EC556CBD-988F-475F-BD51-3CBB5D2A59DD}"/>
              </a:ext>
            </a:extLst>
          </p:cNvPr>
          <p:cNvGrpSpPr/>
          <p:nvPr/>
        </p:nvGrpSpPr>
        <p:grpSpPr>
          <a:xfrm>
            <a:off x="6929721" y="833722"/>
            <a:ext cx="4052063" cy="2662517"/>
            <a:chOff x="6929721" y="833722"/>
            <a:chExt cx="4052063" cy="266251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4CED6AC-1465-4AB4-93A7-38BF4BBBD620}"/>
                </a:ext>
              </a:extLst>
            </p:cNvPr>
            <p:cNvSpPr/>
            <p:nvPr/>
          </p:nvSpPr>
          <p:spPr>
            <a:xfrm>
              <a:off x="6929721" y="842682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4F3DE4-C94D-47A0-88FC-AC8E77329293}"/>
                </a:ext>
              </a:extLst>
            </p:cNvPr>
            <p:cNvSpPr/>
            <p:nvPr/>
          </p:nvSpPr>
          <p:spPr>
            <a:xfrm>
              <a:off x="7602074" y="842682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26BA7ED-E94B-460B-A2CE-89EE7307F881}"/>
                </a:ext>
              </a:extLst>
            </p:cNvPr>
            <p:cNvSpPr/>
            <p:nvPr/>
          </p:nvSpPr>
          <p:spPr>
            <a:xfrm>
              <a:off x="8265463" y="842682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0A45C3-601B-4E89-AE8A-D21E50F1F992}"/>
                </a:ext>
              </a:extLst>
            </p:cNvPr>
            <p:cNvSpPr/>
            <p:nvPr/>
          </p:nvSpPr>
          <p:spPr>
            <a:xfrm>
              <a:off x="8946787" y="838202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BB71F1-877E-405E-BF78-D8EFD39BA849}"/>
                </a:ext>
              </a:extLst>
            </p:cNvPr>
            <p:cNvSpPr/>
            <p:nvPr/>
          </p:nvSpPr>
          <p:spPr>
            <a:xfrm>
              <a:off x="9628111" y="833722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CD227CA-1874-47A3-95C5-EE068AD650E8}"/>
                </a:ext>
              </a:extLst>
            </p:cNvPr>
            <p:cNvSpPr/>
            <p:nvPr/>
          </p:nvSpPr>
          <p:spPr>
            <a:xfrm>
              <a:off x="10300464" y="842682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3329C06-4C0E-45D4-BCAF-EAC7A77AD8F5}"/>
                </a:ext>
              </a:extLst>
            </p:cNvPr>
            <p:cNvSpPr/>
            <p:nvPr/>
          </p:nvSpPr>
          <p:spPr>
            <a:xfrm>
              <a:off x="6938685" y="149711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985257-FFE3-4ACA-97CE-ADE9C64E0B05}"/>
                </a:ext>
              </a:extLst>
            </p:cNvPr>
            <p:cNvSpPr/>
            <p:nvPr/>
          </p:nvSpPr>
          <p:spPr>
            <a:xfrm>
              <a:off x="7611038" y="149711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829236B-DD70-4A66-B9D7-FD0DA9978373}"/>
                </a:ext>
              </a:extLst>
            </p:cNvPr>
            <p:cNvSpPr/>
            <p:nvPr/>
          </p:nvSpPr>
          <p:spPr>
            <a:xfrm>
              <a:off x="8274427" y="149711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2829F7-3E87-4028-B7C5-33026B3D1F68}"/>
                </a:ext>
              </a:extLst>
            </p:cNvPr>
            <p:cNvSpPr/>
            <p:nvPr/>
          </p:nvSpPr>
          <p:spPr>
            <a:xfrm>
              <a:off x="8955751" y="149263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26BCE87-4494-40DB-9FB3-1EAD89941484}"/>
                </a:ext>
              </a:extLst>
            </p:cNvPr>
            <p:cNvSpPr/>
            <p:nvPr/>
          </p:nvSpPr>
          <p:spPr>
            <a:xfrm>
              <a:off x="9637075" y="148815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DB5CA2F-32C3-41A6-B1AC-2FEDCA986DE2}"/>
                </a:ext>
              </a:extLst>
            </p:cNvPr>
            <p:cNvSpPr/>
            <p:nvPr/>
          </p:nvSpPr>
          <p:spPr>
            <a:xfrm>
              <a:off x="10309428" y="149711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154B03B-E9C0-4A6E-A60B-61AAAFDF0D37}"/>
                </a:ext>
              </a:extLst>
            </p:cNvPr>
            <p:cNvSpPr/>
            <p:nvPr/>
          </p:nvSpPr>
          <p:spPr>
            <a:xfrm>
              <a:off x="6938688" y="217842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D6BD762-4057-4A16-922B-2B0B093C6B75}"/>
                </a:ext>
              </a:extLst>
            </p:cNvPr>
            <p:cNvSpPr/>
            <p:nvPr/>
          </p:nvSpPr>
          <p:spPr>
            <a:xfrm>
              <a:off x="7611041" y="217842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2CFF330-A971-4716-8E66-465E76BA53F0}"/>
                </a:ext>
              </a:extLst>
            </p:cNvPr>
            <p:cNvSpPr/>
            <p:nvPr/>
          </p:nvSpPr>
          <p:spPr>
            <a:xfrm>
              <a:off x="8274430" y="217842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C0603A2-BDC0-4365-99A0-27FB62D69D4C}"/>
                </a:ext>
              </a:extLst>
            </p:cNvPr>
            <p:cNvSpPr/>
            <p:nvPr/>
          </p:nvSpPr>
          <p:spPr>
            <a:xfrm>
              <a:off x="8955754" y="217394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2BD3F29-9F68-4822-BA15-5C717DDDA204}"/>
                </a:ext>
              </a:extLst>
            </p:cNvPr>
            <p:cNvSpPr/>
            <p:nvPr/>
          </p:nvSpPr>
          <p:spPr>
            <a:xfrm>
              <a:off x="9637078" y="216946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5B9B796-30B8-40F3-9B22-F0857211B875}"/>
                </a:ext>
              </a:extLst>
            </p:cNvPr>
            <p:cNvSpPr/>
            <p:nvPr/>
          </p:nvSpPr>
          <p:spPr>
            <a:xfrm>
              <a:off x="10309431" y="2178421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D163B31-98CF-454E-8F5E-1A18E37D0F16}"/>
                </a:ext>
              </a:extLst>
            </p:cNvPr>
            <p:cNvSpPr/>
            <p:nvPr/>
          </p:nvSpPr>
          <p:spPr>
            <a:xfrm>
              <a:off x="6947652" y="2832850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9C2ECAB-9B65-4062-AB02-2FF3CD1D9F1B}"/>
                </a:ext>
              </a:extLst>
            </p:cNvPr>
            <p:cNvSpPr/>
            <p:nvPr/>
          </p:nvSpPr>
          <p:spPr>
            <a:xfrm>
              <a:off x="7620005" y="2832850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F2E9EC-9685-4584-90FE-177CF0FA0095}"/>
                </a:ext>
              </a:extLst>
            </p:cNvPr>
            <p:cNvSpPr/>
            <p:nvPr/>
          </p:nvSpPr>
          <p:spPr>
            <a:xfrm>
              <a:off x="8283394" y="2832850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933C9B7-CF9C-4684-9242-604E3988188E}"/>
                </a:ext>
              </a:extLst>
            </p:cNvPr>
            <p:cNvSpPr/>
            <p:nvPr/>
          </p:nvSpPr>
          <p:spPr>
            <a:xfrm>
              <a:off x="8964718" y="2828370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8D3900B-A1CF-42AD-92DE-12C18F32D9CC}"/>
                </a:ext>
              </a:extLst>
            </p:cNvPr>
            <p:cNvSpPr/>
            <p:nvPr/>
          </p:nvSpPr>
          <p:spPr>
            <a:xfrm>
              <a:off x="9646042" y="2823890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62716EF-6487-42DF-B5BA-C3FE6402BDFF}"/>
                </a:ext>
              </a:extLst>
            </p:cNvPr>
            <p:cNvSpPr/>
            <p:nvPr/>
          </p:nvSpPr>
          <p:spPr>
            <a:xfrm>
              <a:off x="10318395" y="2832850"/>
              <a:ext cx="663389" cy="66338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01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FA556A1-88E3-4316-B8CA-F1DE37B50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4"/>
          <a:stretch/>
        </p:blipFill>
        <p:spPr>
          <a:xfrm>
            <a:off x="4641014" y="0"/>
            <a:ext cx="3991070" cy="6732494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C86314-AF32-4126-913E-690C60D00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00"/>
          <a:stretch/>
        </p:blipFill>
        <p:spPr>
          <a:xfrm>
            <a:off x="8491395" y="378819"/>
            <a:ext cx="2651856" cy="3050181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AE77B54-79CC-4225-9E25-9F0011EC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0"/>
          <a:stretch/>
        </p:blipFill>
        <p:spPr>
          <a:xfrm>
            <a:off x="8350707" y="3682313"/>
            <a:ext cx="2651855" cy="305018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CCDC8FD-AFA9-4E05-A1D4-FEBFDC4A5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t="33776" r="66220" b="31815"/>
          <a:stretch/>
        </p:blipFill>
        <p:spPr>
          <a:xfrm>
            <a:off x="0" y="2021541"/>
            <a:ext cx="4285129" cy="2814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1F0D58-EB6A-4EC7-9D0A-1936C2DA9023}"/>
              </a:ext>
            </a:extLst>
          </p:cNvPr>
          <p:cNvSpPr txBox="1"/>
          <p:nvPr/>
        </p:nvSpPr>
        <p:spPr>
          <a:xfrm flipH="1">
            <a:off x="502023" y="125506"/>
            <a:ext cx="37831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Sobel </a:t>
            </a:r>
          </a:p>
          <a:p>
            <a:pPr algn="ctr"/>
            <a:r>
              <a:rPr lang="en-US" sz="4800" b="1" dirty="0"/>
              <a:t>Edge Detector</a:t>
            </a:r>
          </a:p>
        </p:txBody>
      </p:sp>
    </p:spTree>
    <p:extLst>
      <p:ext uri="{BB962C8B-B14F-4D97-AF65-F5344CB8AC3E}">
        <p14:creationId xmlns:p14="http://schemas.microsoft.com/office/powerpoint/2010/main" val="3540889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54772-82C5-4022-9162-BCCD5A2E4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25800"/>
          <a:stretch/>
        </p:blipFill>
        <p:spPr>
          <a:xfrm>
            <a:off x="0" y="-1"/>
            <a:ext cx="9034272" cy="6848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A4AB71-1F96-4665-B2B2-42AD18C27FC1}"/>
              </a:ext>
            </a:extLst>
          </p:cNvPr>
          <p:cNvSpPr txBox="1"/>
          <p:nvPr/>
        </p:nvSpPr>
        <p:spPr>
          <a:xfrm>
            <a:off x="795528" y="6479424"/>
            <a:ext cx="808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 Slit Interference Khan Academy https://youtu.be/7CmbItRjM-Y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41DD5-2027-41FA-A737-6A90F1474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10487" r="71796" b="82495"/>
          <a:stretch/>
        </p:blipFill>
        <p:spPr>
          <a:xfrm>
            <a:off x="9217152" y="1517904"/>
            <a:ext cx="2920022" cy="29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5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390CC-D3FB-4F5C-A93A-DBCBAEB79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0" t="10538" r="71719" b="82471"/>
          <a:stretch/>
        </p:blipFill>
        <p:spPr>
          <a:xfrm>
            <a:off x="6382511" y="1129285"/>
            <a:ext cx="4762877" cy="47777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2739D8-54D2-4AE1-9072-1AD3BBB8A08D}"/>
              </a:ext>
            </a:extLst>
          </p:cNvPr>
          <p:cNvCxnSpPr/>
          <p:nvPr/>
        </p:nvCxnSpPr>
        <p:spPr>
          <a:xfrm flipH="1">
            <a:off x="1046607" y="1156716"/>
            <a:ext cx="2952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E934DB-938B-45FB-801D-EE71A0394A3A}"/>
              </a:ext>
            </a:extLst>
          </p:cNvPr>
          <p:cNvCxnSpPr>
            <a:cxnSpLocks/>
          </p:cNvCxnSpPr>
          <p:nvPr/>
        </p:nvCxnSpPr>
        <p:spPr>
          <a:xfrm flipH="1">
            <a:off x="1046607" y="557784"/>
            <a:ext cx="2952750" cy="5989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D45082-764D-4FBA-9B00-115CFBBC8135}"/>
              </a:ext>
            </a:extLst>
          </p:cNvPr>
          <p:cNvCxnSpPr>
            <a:cxnSpLocks/>
          </p:cNvCxnSpPr>
          <p:nvPr/>
        </p:nvCxnSpPr>
        <p:spPr>
          <a:xfrm flipV="1">
            <a:off x="3999357" y="557784"/>
            <a:ext cx="0" cy="5989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11CC99-6034-48C6-9B28-B9927DC5F2BF}"/>
              </a:ext>
            </a:extLst>
          </p:cNvPr>
          <p:cNvSpPr txBox="1"/>
          <p:nvPr/>
        </p:nvSpPr>
        <p:spPr>
          <a:xfrm>
            <a:off x="2756346" y="112928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D5E92-6BFE-4370-8AAE-3ACE0B87F3F5}"/>
              </a:ext>
            </a:extLst>
          </p:cNvPr>
          <p:cNvSpPr txBox="1"/>
          <p:nvPr/>
        </p:nvSpPr>
        <p:spPr>
          <a:xfrm>
            <a:off x="4019094" y="67258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70975-654D-4EEF-A002-5A0355842F2D}"/>
              </a:ext>
            </a:extLst>
          </p:cNvPr>
          <p:cNvSpPr txBox="1"/>
          <p:nvPr/>
        </p:nvSpPr>
        <p:spPr>
          <a:xfrm>
            <a:off x="2597489" y="41805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C288E7BF-19AE-4A4D-BFED-BDC2DFDA94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910" y="2710005"/>
            <a:ext cx="1854485" cy="34651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C32B2-CC23-4A5D-B05B-25D54C0ECF59}"/>
              </a:ext>
            </a:extLst>
          </p:cNvPr>
          <p:cNvSpPr txBox="1"/>
          <p:nvPr/>
        </p:nvSpPr>
        <p:spPr>
          <a:xfrm>
            <a:off x="2066719" y="839081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3CA0FA60-C5DB-4B52-80A6-F0B0BB58DE9D}"/>
              </a:ext>
            </a:extLst>
          </p:cNvPr>
          <p:cNvSpPr/>
          <p:nvPr/>
        </p:nvSpPr>
        <p:spPr>
          <a:xfrm>
            <a:off x="2699519" y="839081"/>
            <a:ext cx="99132" cy="598932"/>
          </a:xfrm>
          <a:prstGeom prst="arc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F7D7D-9D41-495A-A1DF-5941F51AF69A}"/>
              </a:ext>
            </a:extLst>
          </p:cNvPr>
          <p:cNvSpPr txBox="1"/>
          <p:nvPr/>
        </p:nvSpPr>
        <p:spPr>
          <a:xfrm>
            <a:off x="1039145" y="1775214"/>
            <a:ext cx="3729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c-a=M*wavelength/2</a:t>
            </a:r>
          </a:p>
        </p:txBody>
      </p:sp>
    </p:spTree>
    <p:extLst>
      <p:ext uri="{BB962C8B-B14F-4D97-AF65-F5344CB8AC3E}">
        <p14:creationId xmlns:p14="http://schemas.microsoft.com/office/powerpoint/2010/main" val="252033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769DA97-24D3-4398-AFA8-4F3CDB9E0732}"/>
              </a:ext>
            </a:extLst>
          </p:cNvPr>
          <p:cNvSpPr/>
          <p:nvPr/>
        </p:nvSpPr>
        <p:spPr>
          <a:xfrm rot="19765021">
            <a:off x="568276" y="2915857"/>
            <a:ext cx="7958734" cy="2543957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B47523-5C17-47BF-B6B0-1C18351BBC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736" y="1295401"/>
            <a:ext cx="1891947" cy="1891947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CB595B7-4A0D-4877-BB76-DC767AFEC493}"/>
              </a:ext>
            </a:extLst>
          </p:cNvPr>
          <p:cNvSpPr/>
          <p:nvPr/>
        </p:nvSpPr>
        <p:spPr>
          <a:xfrm rot="14576591">
            <a:off x="5434433" y="1190966"/>
            <a:ext cx="1867370" cy="3542471"/>
          </a:xfrm>
          <a:prstGeom prst="triangle">
            <a:avLst>
              <a:gd name="adj" fmla="val 41521"/>
            </a:avLst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17601C-8DF9-4F7F-994A-D221C89E0731}"/>
              </a:ext>
            </a:extLst>
          </p:cNvPr>
          <p:cNvSpPr/>
          <p:nvPr/>
        </p:nvSpPr>
        <p:spPr>
          <a:xfrm>
            <a:off x="4786354" y="3813921"/>
            <a:ext cx="147484" cy="184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5F452-3CB8-461C-AC4D-0D9ABF76A450}"/>
              </a:ext>
            </a:extLst>
          </p:cNvPr>
          <p:cNvSpPr txBox="1"/>
          <p:nvPr/>
        </p:nvSpPr>
        <p:spPr>
          <a:xfrm>
            <a:off x="1748574" y="45668"/>
            <a:ext cx="8557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Fresnel Zones Created From Light Scattered From A Point Interfering with a Reference Beam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99B0B-EF92-4A32-B7D9-1A3896244C3C}"/>
              </a:ext>
            </a:extLst>
          </p:cNvPr>
          <p:cNvSpPr txBox="1"/>
          <p:nvPr/>
        </p:nvSpPr>
        <p:spPr>
          <a:xfrm>
            <a:off x="4172553" y="3139260"/>
            <a:ext cx="120077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Reconstructed</a:t>
            </a:r>
          </a:p>
          <a:p>
            <a:pPr algn="ctr"/>
            <a:r>
              <a:rPr lang="en-US" sz="1350" dirty="0"/>
              <a:t>Subject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73CCB-7510-4644-9A75-7D73FDCDC7BC}"/>
              </a:ext>
            </a:extLst>
          </p:cNvPr>
          <p:cNvSpPr txBox="1"/>
          <p:nvPr/>
        </p:nvSpPr>
        <p:spPr>
          <a:xfrm>
            <a:off x="6801764" y="3602462"/>
            <a:ext cx="31061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Photographic Film of Interference Pattern</a:t>
            </a:r>
          </a:p>
          <a:p>
            <a:pPr algn="ctr"/>
            <a:r>
              <a:rPr lang="en-US" sz="1350" dirty="0"/>
              <a:t>(Fresnel Zone Plate for point source)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6737384-49F7-479B-857D-E58872B84AB4}"/>
              </a:ext>
            </a:extLst>
          </p:cNvPr>
          <p:cNvSpPr/>
          <p:nvPr/>
        </p:nvSpPr>
        <p:spPr>
          <a:xfrm rot="14317545">
            <a:off x="1262725" y="3252442"/>
            <a:ext cx="2555558" cy="42531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E41A3-0091-4301-89FD-6C7671A165A0}"/>
              </a:ext>
            </a:extLst>
          </p:cNvPr>
          <p:cNvSpPr txBox="1"/>
          <p:nvPr/>
        </p:nvSpPr>
        <p:spPr>
          <a:xfrm rot="19718929">
            <a:off x="2687438" y="4402257"/>
            <a:ext cx="1484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Laser</a:t>
            </a:r>
          </a:p>
        </p:txBody>
      </p:sp>
      <p:pic>
        <p:nvPicPr>
          <p:cNvPr id="13" name="Picture 12" descr="A picture containing text, person, black, posing&#10;&#10;Description automatically generated">
            <a:extLst>
              <a:ext uri="{FF2B5EF4-FFF2-40B4-BE49-F238E27FC236}">
                <a16:creationId xmlns:a16="http://schemas.microsoft.com/office/drawing/2014/main" id="{222FEB88-3165-413A-886E-4C06EDFB47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8541" y="4410638"/>
            <a:ext cx="1708485" cy="20973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F0093D-8C7A-49E5-8F69-BB4C5143D327}"/>
              </a:ext>
            </a:extLst>
          </p:cNvPr>
          <p:cNvSpPr/>
          <p:nvPr/>
        </p:nvSpPr>
        <p:spPr>
          <a:xfrm>
            <a:off x="7176630" y="6562561"/>
            <a:ext cx="3472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Augustin-Jean Fresnel (1788-1827)</a:t>
            </a:r>
          </a:p>
        </p:txBody>
      </p:sp>
    </p:spTree>
    <p:extLst>
      <p:ext uri="{BB962C8B-B14F-4D97-AF65-F5344CB8AC3E}">
        <p14:creationId xmlns:p14="http://schemas.microsoft.com/office/powerpoint/2010/main" val="3545486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F9A17-B47C-4A8E-9FF0-6262BD49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4885" y="1846542"/>
            <a:ext cx="3668963" cy="3115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232162-6770-4CCC-80DB-AAA3CF64BB80}"/>
              </a:ext>
            </a:extLst>
          </p:cNvPr>
          <p:cNvSpPr/>
          <p:nvPr/>
        </p:nvSpPr>
        <p:spPr>
          <a:xfrm>
            <a:off x="6274839" y="5723751"/>
            <a:ext cx="241899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https://youtu.be/oq9UsYHyUvo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485E8-D7EE-4020-ADDF-44952544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7174" y="1896544"/>
            <a:ext cx="2558846" cy="2864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6448E9-0831-491E-BB71-D5831FBFA738}"/>
              </a:ext>
            </a:extLst>
          </p:cNvPr>
          <p:cNvSpPr txBox="1"/>
          <p:nvPr/>
        </p:nvSpPr>
        <p:spPr>
          <a:xfrm>
            <a:off x="2386780" y="1307075"/>
            <a:ext cx="83402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One point object                                     Two point objects (superposition)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E19F787-9F05-46B9-8AB7-3F8C78F3B459}"/>
              </a:ext>
            </a:extLst>
          </p:cNvPr>
          <p:cNvSpPr/>
          <p:nvPr/>
        </p:nvSpPr>
        <p:spPr>
          <a:xfrm rot="8551473">
            <a:off x="4464943" y="4672881"/>
            <a:ext cx="1229504" cy="1252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46EC164-637A-4235-9050-E215650E0664}"/>
              </a:ext>
            </a:extLst>
          </p:cNvPr>
          <p:cNvSpPr/>
          <p:nvPr/>
        </p:nvSpPr>
        <p:spPr>
          <a:xfrm rot="8551473">
            <a:off x="8912914" y="4716812"/>
            <a:ext cx="1229504" cy="1252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47909-F5FD-4983-8FA1-5B70883B6F1A}"/>
              </a:ext>
            </a:extLst>
          </p:cNvPr>
          <p:cNvSpPr txBox="1"/>
          <p:nvPr/>
        </p:nvSpPr>
        <p:spPr>
          <a:xfrm>
            <a:off x="2363841" y="194261"/>
            <a:ext cx="803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Superposition of Fresnel Zones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09AE8-505D-443C-9DE6-1557EC55EE44}"/>
              </a:ext>
            </a:extLst>
          </p:cNvPr>
          <p:cNvSpPr txBox="1"/>
          <p:nvPr/>
        </p:nvSpPr>
        <p:spPr>
          <a:xfrm>
            <a:off x="4840859" y="5218657"/>
            <a:ext cx="127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179242-112A-4BF3-878F-24E639E592FF}"/>
              </a:ext>
            </a:extLst>
          </p:cNvPr>
          <p:cNvSpPr txBox="1"/>
          <p:nvPr/>
        </p:nvSpPr>
        <p:spPr>
          <a:xfrm>
            <a:off x="9296400" y="5271149"/>
            <a:ext cx="127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Laser</a:t>
            </a:r>
          </a:p>
        </p:txBody>
      </p:sp>
    </p:spTree>
    <p:extLst>
      <p:ext uri="{BB962C8B-B14F-4D97-AF65-F5344CB8AC3E}">
        <p14:creationId xmlns:p14="http://schemas.microsoft.com/office/powerpoint/2010/main" val="77084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7620E-310F-40D6-BC1B-7A6B7D5D9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1AE83C-357E-4631-82EB-DD291973F809}"/>
              </a:ext>
            </a:extLst>
          </p:cNvPr>
          <p:cNvSpPr/>
          <p:nvPr/>
        </p:nvSpPr>
        <p:spPr>
          <a:xfrm>
            <a:off x="1524000" y="5723751"/>
            <a:ext cx="241899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https://youtu.be/oq9UsYHyUvo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E9EF0-73AE-4DE2-A865-91754F7FBEA5}"/>
              </a:ext>
            </a:extLst>
          </p:cNvPr>
          <p:cNvSpPr txBox="1"/>
          <p:nvPr/>
        </p:nvSpPr>
        <p:spPr>
          <a:xfrm>
            <a:off x="2057401" y="212607"/>
            <a:ext cx="8189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 Complex Object As Lots of Point Objects</a:t>
            </a:r>
          </a:p>
        </p:txBody>
      </p:sp>
    </p:spTree>
    <p:extLst>
      <p:ext uri="{BB962C8B-B14F-4D97-AF65-F5344CB8AC3E}">
        <p14:creationId xmlns:p14="http://schemas.microsoft.com/office/powerpoint/2010/main" val="30120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D27423-FF82-4E80-A2D4-CFA9B1F1302C}"/>
              </a:ext>
            </a:extLst>
          </p:cNvPr>
          <p:cNvSpPr/>
          <p:nvPr/>
        </p:nvSpPr>
        <p:spPr>
          <a:xfrm>
            <a:off x="1754985" y="56620"/>
            <a:ext cx="8996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Correlation</a:t>
            </a:r>
            <a:r>
              <a:rPr lang="en-US" sz="2400" dirty="0"/>
              <a:t> is measurement of the similarity between two signals.</a:t>
            </a:r>
          </a:p>
          <a:p>
            <a:r>
              <a:rPr lang="en-US" sz="2400" b="1" dirty="0"/>
              <a:t>Convolution</a:t>
            </a:r>
            <a:r>
              <a:rPr lang="en-US" sz="2400" dirty="0"/>
              <a:t> is measurement of effect of one signal on the other signal.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BABF2-8C9D-44E5-BCFE-30571247E19D}"/>
              </a:ext>
            </a:extLst>
          </p:cNvPr>
          <p:cNvSpPr/>
          <p:nvPr/>
        </p:nvSpPr>
        <p:spPr>
          <a:xfrm>
            <a:off x="1524000" y="6251910"/>
            <a:ext cx="899651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https://www.mathworks.com/matlabcentral/answers/264746-difference-between-convolution-and-correlation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C4D7E-D68E-4F5E-B034-2D287C7E5D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2627" y="3880340"/>
            <a:ext cx="1612331" cy="1908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A80C9-9007-4B56-83AD-76F463ADA9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863" y="3862624"/>
            <a:ext cx="1612331" cy="1908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8C9DC-0503-40FA-BAB7-A1FEAC70AE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81" y="3906139"/>
            <a:ext cx="1612331" cy="1908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05A08-CE62-4CAC-BA7E-8E77D3D057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014" y="3880340"/>
            <a:ext cx="1612331" cy="1908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B568B-43E4-4F52-B771-BB3E6964AC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809" y="3934417"/>
            <a:ext cx="1612331" cy="190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710B15-0974-48E2-976D-B540015786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878" y="3934417"/>
            <a:ext cx="1612331" cy="190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C09A5C-3C00-47D0-AAF9-DB908553C2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729" y="3871482"/>
            <a:ext cx="1612331" cy="190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A24837-D2BB-495A-B073-B7BAF99B0C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4563" y="3871482"/>
            <a:ext cx="1693745" cy="1908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123007-8A99-4139-BB28-BDB2A50CF17E}"/>
              </a:ext>
            </a:extLst>
          </p:cNvPr>
          <p:cNvSpPr txBox="1"/>
          <p:nvPr/>
        </p:nvSpPr>
        <p:spPr>
          <a:xfrm>
            <a:off x="1658347" y="5836302"/>
            <a:ext cx="827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                  0                                  .25                      .95                        1.0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8118C5-D6AA-43BB-B53A-58E24ED71A84}"/>
              </a:ext>
            </a:extLst>
          </p:cNvPr>
          <p:cNvSpPr/>
          <p:nvPr/>
        </p:nvSpPr>
        <p:spPr>
          <a:xfrm>
            <a:off x="1584606" y="3910241"/>
            <a:ext cx="2885995" cy="193252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DD8F84-393F-414A-A876-5E8B70CD6ED4}"/>
              </a:ext>
            </a:extLst>
          </p:cNvPr>
          <p:cNvSpPr/>
          <p:nvPr/>
        </p:nvSpPr>
        <p:spPr>
          <a:xfrm>
            <a:off x="4578810" y="3880341"/>
            <a:ext cx="1981801" cy="198659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A0EBC1-F53D-4412-901C-F248EE13E96E}"/>
              </a:ext>
            </a:extLst>
          </p:cNvPr>
          <p:cNvSpPr/>
          <p:nvPr/>
        </p:nvSpPr>
        <p:spPr>
          <a:xfrm>
            <a:off x="6706073" y="3881393"/>
            <a:ext cx="1863136" cy="198659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311D52-A2C6-4B28-A1F0-0732A2F6E330}"/>
              </a:ext>
            </a:extLst>
          </p:cNvPr>
          <p:cNvSpPr/>
          <p:nvPr/>
        </p:nvSpPr>
        <p:spPr>
          <a:xfrm>
            <a:off x="8833335" y="3871483"/>
            <a:ext cx="1569724" cy="198659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EDD937-6FE8-4083-94D2-EB6E7B0B2936}"/>
              </a:ext>
            </a:extLst>
          </p:cNvPr>
          <p:cNvSpPr/>
          <p:nvPr/>
        </p:nvSpPr>
        <p:spPr>
          <a:xfrm>
            <a:off x="1524001" y="6501299"/>
            <a:ext cx="835963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https://upload.wikimedia.org/wikipedia/commons/thumb/f/fa/Hand.svg/512px-Hand.svg.png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97827-E73A-401A-9713-49BDD3F364E2}"/>
              </a:ext>
            </a:extLst>
          </p:cNvPr>
          <p:cNvSpPr txBox="1"/>
          <p:nvPr/>
        </p:nvSpPr>
        <p:spPr>
          <a:xfrm>
            <a:off x="3668792" y="3086652"/>
            <a:ext cx="50417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Correlation Example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B09336-5DD5-4170-A1A5-87735644AFB3}"/>
              </a:ext>
            </a:extLst>
          </p:cNvPr>
          <p:cNvSpPr/>
          <p:nvPr/>
        </p:nvSpPr>
        <p:spPr>
          <a:xfrm>
            <a:off x="1524000" y="1032119"/>
            <a:ext cx="9151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Multiplication in Frequency Domain = Convolution in Spatial Domain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5E9541-7006-4199-B49E-2F7F9C32427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604" y="1719644"/>
            <a:ext cx="8849480" cy="9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1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6ACB55B-6251-47A0-9DA1-BACD933FB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2" y="407894"/>
            <a:ext cx="11567995" cy="6042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1E683-CF5E-465A-983B-88B2AAAEB739}"/>
              </a:ext>
            </a:extLst>
          </p:cNvPr>
          <p:cNvSpPr txBox="1"/>
          <p:nvPr/>
        </p:nvSpPr>
        <p:spPr>
          <a:xfrm>
            <a:off x="448234" y="6211669"/>
            <a:ext cx="11567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https://support.cognex.com/docs/cvl_900/web/EN/cvl_vision_tools/Content/Topics/VisionTools/Image_Convolution.htm</a:t>
            </a:r>
          </a:p>
        </p:txBody>
      </p:sp>
    </p:spTree>
    <p:extLst>
      <p:ext uri="{BB962C8B-B14F-4D97-AF65-F5344CB8AC3E}">
        <p14:creationId xmlns:p14="http://schemas.microsoft.com/office/powerpoint/2010/main" val="242375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2879CB-29CD-445F-B884-9422C652F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37" t="17433" r="23899" b="75290"/>
          <a:stretch/>
        </p:blipFill>
        <p:spPr>
          <a:xfrm>
            <a:off x="6694396" y="756512"/>
            <a:ext cx="4271688" cy="279003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C3E7FC5-C0D9-4680-A268-1E256BD88FEF}"/>
              </a:ext>
            </a:extLst>
          </p:cNvPr>
          <p:cNvGrpSpPr/>
          <p:nvPr/>
        </p:nvGrpSpPr>
        <p:grpSpPr>
          <a:xfrm>
            <a:off x="1985677" y="842682"/>
            <a:ext cx="4137217" cy="2707345"/>
            <a:chOff x="1985677" y="842682"/>
            <a:chExt cx="4137217" cy="27073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14028-F778-4339-ABF8-6B8787A9D528}"/>
                </a:ext>
              </a:extLst>
            </p:cNvPr>
            <p:cNvSpPr/>
            <p:nvPr/>
          </p:nvSpPr>
          <p:spPr>
            <a:xfrm>
              <a:off x="3334868" y="842683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0E48BD-D8E9-490F-936A-85CEA24F6B15}"/>
                </a:ext>
              </a:extLst>
            </p:cNvPr>
            <p:cNvSpPr/>
            <p:nvPr/>
          </p:nvSpPr>
          <p:spPr>
            <a:xfrm>
              <a:off x="3998258" y="842683"/>
              <a:ext cx="770964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E296D4-5FA5-4434-AF52-BA94E52EBA7D}"/>
                </a:ext>
              </a:extLst>
            </p:cNvPr>
            <p:cNvSpPr/>
            <p:nvPr/>
          </p:nvSpPr>
          <p:spPr>
            <a:xfrm>
              <a:off x="4769222" y="842683"/>
              <a:ext cx="663389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0E6307-0FBB-4AE1-970E-F629D471DAE8}"/>
                </a:ext>
              </a:extLst>
            </p:cNvPr>
            <p:cNvSpPr/>
            <p:nvPr/>
          </p:nvSpPr>
          <p:spPr>
            <a:xfrm>
              <a:off x="2671479" y="842683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134C68-F85A-44F0-87E5-691EDB61FAFB}"/>
                </a:ext>
              </a:extLst>
            </p:cNvPr>
            <p:cNvSpPr/>
            <p:nvPr/>
          </p:nvSpPr>
          <p:spPr>
            <a:xfrm>
              <a:off x="5432611" y="842683"/>
              <a:ext cx="663389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B128063-7EC4-4041-90B0-1AE71395642B}"/>
                </a:ext>
              </a:extLst>
            </p:cNvPr>
            <p:cNvGrpSpPr/>
            <p:nvPr/>
          </p:nvGrpSpPr>
          <p:grpSpPr>
            <a:xfrm>
              <a:off x="2680443" y="1506072"/>
              <a:ext cx="3424521" cy="663389"/>
              <a:chOff x="842681" y="2420470"/>
              <a:chExt cx="3424521" cy="259976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789C9-AD1E-4FA1-862F-F06F489D4265}"/>
                  </a:ext>
                </a:extLst>
              </p:cNvPr>
              <p:cNvSpPr/>
              <p:nvPr/>
            </p:nvSpPr>
            <p:spPr>
              <a:xfrm>
                <a:off x="1506070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852501C-1507-485A-9ADC-70DE2669A14E}"/>
                  </a:ext>
                </a:extLst>
              </p:cNvPr>
              <p:cNvSpPr/>
              <p:nvPr/>
            </p:nvSpPr>
            <p:spPr>
              <a:xfrm>
                <a:off x="2169460" y="2420470"/>
                <a:ext cx="770964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180029-A21B-4CDB-9855-64A5E2496E0C}"/>
                  </a:ext>
                </a:extLst>
              </p:cNvPr>
              <p:cNvSpPr/>
              <p:nvPr/>
            </p:nvSpPr>
            <p:spPr>
              <a:xfrm>
                <a:off x="2940424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8B2D04-2BB9-463D-B32F-F48B66E00970}"/>
                  </a:ext>
                </a:extLst>
              </p:cNvPr>
              <p:cNvSpPr/>
              <p:nvPr/>
            </p:nvSpPr>
            <p:spPr>
              <a:xfrm>
                <a:off x="842681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6EB37C-D286-4D35-9BC9-13A6132C9662}"/>
                  </a:ext>
                </a:extLst>
              </p:cNvPr>
              <p:cNvSpPr/>
              <p:nvPr/>
            </p:nvSpPr>
            <p:spPr>
              <a:xfrm>
                <a:off x="3603813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415948D-4B75-452B-BB32-14F9CC6D1D78}"/>
                </a:ext>
              </a:extLst>
            </p:cNvPr>
            <p:cNvGrpSpPr/>
            <p:nvPr/>
          </p:nvGrpSpPr>
          <p:grpSpPr>
            <a:xfrm>
              <a:off x="2698373" y="2196355"/>
              <a:ext cx="3424521" cy="663389"/>
              <a:chOff x="842681" y="2420470"/>
              <a:chExt cx="3424521" cy="259976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DD4F5F3-D47F-4AF1-849D-521081553739}"/>
                  </a:ext>
                </a:extLst>
              </p:cNvPr>
              <p:cNvSpPr/>
              <p:nvPr/>
            </p:nvSpPr>
            <p:spPr>
              <a:xfrm>
                <a:off x="1506070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F65E9F-7663-4F94-80AA-41DB97315090}"/>
                  </a:ext>
                </a:extLst>
              </p:cNvPr>
              <p:cNvSpPr/>
              <p:nvPr/>
            </p:nvSpPr>
            <p:spPr>
              <a:xfrm>
                <a:off x="2169460" y="2420470"/>
                <a:ext cx="770964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AFD352-37C0-47B5-BF0F-048830AB0026}"/>
                  </a:ext>
                </a:extLst>
              </p:cNvPr>
              <p:cNvSpPr/>
              <p:nvPr/>
            </p:nvSpPr>
            <p:spPr>
              <a:xfrm>
                <a:off x="2940424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0C9A41F-91D2-40CC-B226-9F865D9E2FE5}"/>
                  </a:ext>
                </a:extLst>
              </p:cNvPr>
              <p:cNvSpPr/>
              <p:nvPr/>
            </p:nvSpPr>
            <p:spPr>
              <a:xfrm>
                <a:off x="842681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E7F970C-798B-4D5B-B01B-5DE580606FF6}"/>
                  </a:ext>
                </a:extLst>
              </p:cNvPr>
              <p:cNvSpPr/>
              <p:nvPr/>
            </p:nvSpPr>
            <p:spPr>
              <a:xfrm>
                <a:off x="3603813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10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283BB8-668A-4E68-BF53-E6A78DBFDE47}"/>
                </a:ext>
              </a:extLst>
            </p:cNvPr>
            <p:cNvSpPr/>
            <p:nvPr/>
          </p:nvSpPr>
          <p:spPr>
            <a:xfrm>
              <a:off x="2017053" y="842682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9421B6-69D3-4EE5-8E0B-A19D85C3A489}"/>
                </a:ext>
              </a:extLst>
            </p:cNvPr>
            <p:cNvSpPr/>
            <p:nvPr/>
          </p:nvSpPr>
          <p:spPr>
            <a:xfrm>
              <a:off x="1985677" y="1501591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8391E9A-07CA-4C31-8143-451205D40B71}"/>
                </a:ext>
              </a:extLst>
            </p:cNvPr>
            <p:cNvSpPr/>
            <p:nvPr/>
          </p:nvSpPr>
          <p:spPr>
            <a:xfrm>
              <a:off x="2001365" y="2196355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AA4A65-5A32-4036-A3F1-3FE88CBAC3D0}"/>
                </a:ext>
              </a:extLst>
            </p:cNvPr>
            <p:cNvSpPr/>
            <p:nvPr/>
          </p:nvSpPr>
          <p:spPr>
            <a:xfrm>
              <a:off x="3319180" y="2886638"/>
              <a:ext cx="690286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7145BC-AEC2-4EB1-836C-67E8C98373AB}"/>
                </a:ext>
              </a:extLst>
            </p:cNvPr>
            <p:cNvSpPr/>
            <p:nvPr/>
          </p:nvSpPr>
          <p:spPr>
            <a:xfrm>
              <a:off x="3982569" y="2886638"/>
              <a:ext cx="802223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186099-4F43-406D-8810-9D49F68DEC1B}"/>
                </a:ext>
              </a:extLst>
            </p:cNvPr>
            <p:cNvSpPr/>
            <p:nvPr/>
          </p:nvSpPr>
          <p:spPr>
            <a:xfrm>
              <a:off x="4753534" y="2886638"/>
              <a:ext cx="690286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B1C4D2-47E1-41B5-8579-DCDD63375650}"/>
                </a:ext>
              </a:extLst>
            </p:cNvPr>
            <p:cNvSpPr/>
            <p:nvPr/>
          </p:nvSpPr>
          <p:spPr>
            <a:xfrm>
              <a:off x="2655791" y="2886638"/>
              <a:ext cx="690286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A8D0FA-186C-4072-AC95-AA061FDDC351}"/>
                </a:ext>
              </a:extLst>
            </p:cNvPr>
            <p:cNvSpPr/>
            <p:nvPr/>
          </p:nvSpPr>
          <p:spPr>
            <a:xfrm>
              <a:off x="5416923" y="2886638"/>
              <a:ext cx="690286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AB9E12A-ADEE-4383-8CBF-5C132837196F}"/>
                </a:ext>
              </a:extLst>
            </p:cNvPr>
            <p:cNvSpPr/>
            <p:nvPr/>
          </p:nvSpPr>
          <p:spPr>
            <a:xfrm>
              <a:off x="2001365" y="2886637"/>
              <a:ext cx="690286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3444E59-CFEB-4FFF-A4FB-DB53792FA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06" t="74248" r="55412" b="19164"/>
          <a:stretch/>
        </p:blipFill>
        <p:spPr>
          <a:xfrm>
            <a:off x="1929647" y="3944832"/>
            <a:ext cx="2402542" cy="22591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B67725-C25D-4580-86CC-74ECD60A45D8}"/>
              </a:ext>
            </a:extLst>
          </p:cNvPr>
          <p:cNvGrpSpPr/>
          <p:nvPr/>
        </p:nvGrpSpPr>
        <p:grpSpPr>
          <a:xfrm>
            <a:off x="3936376" y="1550894"/>
            <a:ext cx="2024907" cy="1990168"/>
            <a:chOff x="5406839" y="4105838"/>
            <a:chExt cx="2024907" cy="1990168"/>
          </a:xfrm>
          <a:solidFill>
            <a:srgbClr val="FF0000">
              <a:alpha val="50196"/>
            </a:srgb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ED8D44-C7A0-4D4E-8390-7D9FD53FCA15}"/>
                </a:ext>
              </a:extLst>
            </p:cNvPr>
            <p:cNvSpPr/>
            <p:nvPr/>
          </p:nvSpPr>
          <p:spPr>
            <a:xfrm>
              <a:off x="5406839" y="4105838"/>
              <a:ext cx="2024907" cy="199016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647929-6D80-438D-9664-E72322C2092C}"/>
                </a:ext>
              </a:extLst>
            </p:cNvPr>
            <p:cNvSpPr/>
            <p:nvPr/>
          </p:nvSpPr>
          <p:spPr>
            <a:xfrm>
              <a:off x="6122894" y="4724402"/>
              <a:ext cx="663389" cy="663389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BA0540-2B03-4ACF-AD87-4E99A5E208E3}"/>
              </a:ext>
            </a:extLst>
          </p:cNvPr>
          <p:cNvSpPr txBox="1"/>
          <p:nvPr/>
        </p:nvSpPr>
        <p:spPr>
          <a:xfrm>
            <a:off x="4167004" y="105833"/>
            <a:ext cx="4427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Vertical Edge Detector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A9CF25-6020-48E5-B529-FB675E467B72}"/>
              </a:ext>
            </a:extLst>
          </p:cNvPr>
          <p:cNvSpPr txBox="1"/>
          <p:nvPr/>
        </p:nvSpPr>
        <p:spPr>
          <a:xfrm>
            <a:off x="7728452" y="1648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5BC4D-3680-4A7B-92D2-E72D1CCA1C32}"/>
              </a:ext>
            </a:extLst>
          </p:cNvPr>
          <p:cNvSpPr txBox="1"/>
          <p:nvPr/>
        </p:nvSpPr>
        <p:spPr>
          <a:xfrm>
            <a:off x="8207833" y="164861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56CC1D-5C7A-474E-BFE7-728FB42AC2DD}"/>
              </a:ext>
            </a:extLst>
          </p:cNvPr>
          <p:cNvSpPr txBox="1"/>
          <p:nvPr/>
        </p:nvSpPr>
        <p:spPr>
          <a:xfrm>
            <a:off x="8930476" y="164861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C9DCCB-D6B4-46BB-87F1-EEF677C9BB4E}"/>
              </a:ext>
            </a:extLst>
          </p:cNvPr>
          <p:cNvSpPr txBox="1"/>
          <p:nvPr/>
        </p:nvSpPr>
        <p:spPr>
          <a:xfrm>
            <a:off x="9634466" y="1648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A10582-E231-411B-82ED-6AA17427C9B0}"/>
              </a:ext>
            </a:extLst>
          </p:cNvPr>
          <p:cNvSpPr txBox="1"/>
          <p:nvPr/>
        </p:nvSpPr>
        <p:spPr>
          <a:xfrm>
            <a:off x="7683072" y="2321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4B1700-08FE-4043-8340-59980A882BD0}"/>
              </a:ext>
            </a:extLst>
          </p:cNvPr>
          <p:cNvSpPr txBox="1"/>
          <p:nvPr/>
        </p:nvSpPr>
        <p:spPr>
          <a:xfrm>
            <a:off x="8244057" y="232196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E9CE0C-B08F-411B-8A21-01DEAD7AC18D}"/>
              </a:ext>
            </a:extLst>
          </p:cNvPr>
          <p:cNvSpPr txBox="1"/>
          <p:nvPr/>
        </p:nvSpPr>
        <p:spPr>
          <a:xfrm>
            <a:off x="8966700" y="232196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BD4B0-3EBA-4009-B302-FDD4E1B0811C}"/>
              </a:ext>
            </a:extLst>
          </p:cNvPr>
          <p:cNvSpPr txBox="1"/>
          <p:nvPr/>
        </p:nvSpPr>
        <p:spPr>
          <a:xfrm>
            <a:off x="9670690" y="2321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2793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2879CB-29CD-445F-B884-9422C652F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37" t="17433" r="23899" b="75290"/>
          <a:stretch/>
        </p:blipFill>
        <p:spPr>
          <a:xfrm>
            <a:off x="6694396" y="756512"/>
            <a:ext cx="4271688" cy="279003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C3E7FC5-C0D9-4680-A268-1E256BD88FEF}"/>
              </a:ext>
            </a:extLst>
          </p:cNvPr>
          <p:cNvGrpSpPr/>
          <p:nvPr/>
        </p:nvGrpSpPr>
        <p:grpSpPr>
          <a:xfrm>
            <a:off x="1985677" y="842682"/>
            <a:ext cx="4137217" cy="2707345"/>
            <a:chOff x="1985677" y="842682"/>
            <a:chExt cx="4137217" cy="27073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14028-F778-4339-ABF8-6B8787A9D528}"/>
                </a:ext>
              </a:extLst>
            </p:cNvPr>
            <p:cNvSpPr/>
            <p:nvPr/>
          </p:nvSpPr>
          <p:spPr>
            <a:xfrm>
              <a:off x="3334868" y="842683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0E48BD-D8E9-490F-936A-85CEA24F6B15}"/>
                </a:ext>
              </a:extLst>
            </p:cNvPr>
            <p:cNvSpPr/>
            <p:nvPr/>
          </p:nvSpPr>
          <p:spPr>
            <a:xfrm>
              <a:off x="3998258" y="842683"/>
              <a:ext cx="770964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E296D4-5FA5-4434-AF52-BA94E52EBA7D}"/>
                </a:ext>
              </a:extLst>
            </p:cNvPr>
            <p:cNvSpPr/>
            <p:nvPr/>
          </p:nvSpPr>
          <p:spPr>
            <a:xfrm>
              <a:off x="4769222" y="842683"/>
              <a:ext cx="663389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0E6307-0FBB-4AE1-970E-F629D471DAE8}"/>
                </a:ext>
              </a:extLst>
            </p:cNvPr>
            <p:cNvSpPr/>
            <p:nvPr/>
          </p:nvSpPr>
          <p:spPr>
            <a:xfrm>
              <a:off x="2671479" y="842683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134C68-F85A-44F0-87E5-691EDB61FAFB}"/>
                </a:ext>
              </a:extLst>
            </p:cNvPr>
            <p:cNvSpPr/>
            <p:nvPr/>
          </p:nvSpPr>
          <p:spPr>
            <a:xfrm>
              <a:off x="5432611" y="842683"/>
              <a:ext cx="663389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B128063-7EC4-4041-90B0-1AE71395642B}"/>
                </a:ext>
              </a:extLst>
            </p:cNvPr>
            <p:cNvGrpSpPr/>
            <p:nvPr/>
          </p:nvGrpSpPr>
          <p:grpSpPr>
            <a:xfrm>
              <a:off x="2680443" y="1506072"/>
              <a:ext cx="3424521" cy="663389"/>
              <a:chOff x="842681" y="2420470"/>
              <a:chExt cx="3424521" cy="259976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789C9-AD1E-4FA1-862F-F06F489D4265}"/>
                  </a:ext>
                </a:extLst>
              </p:cNvPr>
              <p:cNvSpPr/>
              <p:nvPr/>
            </p:nvSpPr>
            <p:spPr>
              <a:xfrm>
                <a:off x="1506070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852501C-1507-485A-9ADC-70DE2669A14E}"/>
                  </a:ext>
                </a:extLst>
              </p:cNvPr>
              <p:cNvSpPr/>
              <p:nvPr/>
            </p:nvSpPr>
            <p:spPr>
              <a:xfrm>
                <a:off x="2169460" y="2420470"/>
                <a:ext cx="770964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180029-A21B-4CDB-9855-64A5E2496E0C}"/>
                  </a:ext>
                </a:extLst>
              </p:cNvPr>
              <p:cNvSpPr/>
              <p:nvPr/>
            </p:nvSpPr>
            <p:spPr>
              <a:xfrm>
                <a:off x="2940424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8B2D04-2BB9-463D-B32F-F48B66E00970}"/>
                  </a:ext>
                </a:extLst>
              </p:cNvPr>
              <p:cNvSpPr/>
              <p:nvPr/>
            </p:nvSpPr>
            <p:spPr>
              <a:xfrm>
                <a:off x="842681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6EB37C-D286-4D35-9BC9-13A6132C9662}"/>
                  </a:ext>
                </a:extLst>
              </p:cNvPr>
              <p:cNvSpPr/>
              <p:nvPr/>
            </p:nvSpPr>
            <p:spPr>
              <a:xfrm>
                <a:off x="3603813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415948D-4B75-452B-BB32-14F9CC6D1D78}"/>
                </a:ext>
              </a:extLst>
            </p:cNvPr>
            <p:cNvGrpSpPr/>
            <p:nvPr/>
          </p:nvGrpSpPr>
          <p:grpSpPr>
            <a:xfrm>
              <a:off x="2698373" y="2196355"/>
              <a:ext cx="3424521" cy="663389"/>
              <a:chOff x="842681" y="2420470"/>
              <a:chExt cx="3424521" cy="259976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DD4F5F3-D47F-4AF1-849D-521081553739}"/>
                  </a:ext>
                </a:extLst>
              </p:cNvPr>
              <p:cNvSpPr/>
              <p:nvPr/>
            </p:nvSpPr>
            <p:spPr>
              <a:xfrm>
                <a:off x="1506070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F65E9F-7663-4F94-80AA-41DB97315090}"/>
                  </a:ext>
                </a:extLst>
              </p:cNvPr>
              <p:cNvSpPr/>
              <p:nvPr/>
            </p:nvSpPr>
            <p:spPr>
              <a:xfrm>
                <a:off x="2169460" y="2420470"/>
                <a:ext cx="770964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AFD352-37C0-47B5-BF0F-048830AB0026}"/>
                  </a:ext>
                </a:extLst>
              </p:cNvPr>
              <p:cNvSpPr/>
              <p:nvPr/>
            </p:nvSpPr>
            <p:spPr>
              <a:xfrm>
                <a:off x="2940424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0C9A41F-91D2-40CC-B226-9F865D9E2FE5}"/>
                  </a:ext>
                </a:extLst>
              </p:cNvPr>
              <p:cNvSpPr/>
              <p:nvPr/>
            </p:nvSpPr>
            <p:spPr>
              <a:xfrm>
                <a:off x="842681" y="2420470"/>
                <a:ext cx="663389" cy="2599765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E7F970C-798B-4D5B-B01B-5DE580606FF6}"/>
                  </a:ext>
                </a:extLst>
              </p:cNvPr>
              <p:cNvSpPr/>
              <p:nvPr/>
            </p:nvSpPr>
            <p:spPr>
              <a:xfrm>
                <a:off x="3603813" y="2420470"/>
                <a:ext cx="663389" cy="25997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283BB8-668A-4E68-BF53-E6A78DBFDE47}"/>
                </a:ext>
              </a:extLst>
            </p:cNvPr>
            <p:cNvSpPr/>
            <p:nvPr/>
          </p:nvSpPr>
          <p:spPr>
            <a:xfrm>
              <a:off x="2017053" y="842682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9421B6-69D3-4EE5-8E0B-A19D85C3A489}"/>
                </a:ext>
              </a:extLst>
            </p:cNvPr>
            <p:cNvSpPr/>
            <p:nvPr/>
          </p:nvSpPr>
          <p:spPr>
            <a:xfrm>
              <a:off x="1985677" y="1501591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8391E9A-07CA-4C31-8143-451205D40B71}"/>
                </a:ext>
              </a:extLst>
            </p:cNvPr>
            <p:cNvSpPr/>
            <p:nvPr/>
          </p:nvSpPr>
          <p:spPr>
            <a:xfrm>
              <a:off x="2001365" y="2196355"/>
              <a:ext cx="663389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AA4A65-5A32-4036-A3F1-3FE88CBAC3D0}"/>
                </a:ext>
              </a:extLst>
            </p:cNvPr>
            <p:cNvSpPr/>
            <p:nvPr/>
          </p:nvSpPr>
          <p:spPr>
            <a:xfrm>
              <a:off x="3319180" y="2886638"/>
              <a:ext cx="690286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7145BC-AEC2-4EB1-836C-67E8C98373AB}"/>
                </a:ext>
              </a:extLst>
            </p:cNvPr>
            <p:cNvSpPr/>
            <p:nvPr/>
          </p:nvSpPr>
          <p:spPr>
            <a:xfrm>
              <a:off x="3982569" y="2886638"/>
              <a:ext cx="802223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186099-4F43-406D-8810-9D49F68DEC1B}"/>
                </a:ext>
              </a:extLst>
            </p:cNvPr>
            <p:cNvSpPr/>
            <p:nvPr/>
          </p:nvSpPr>
          <p:spPr>
            <a:xfrm>
              <a:off x="4753534" y="2886638"/>
              <a:ext cx="690286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B1C4D2-47E1-41B5-8579-DCDD63375650}"/>
                </a:ext>
              </a:extLst>
            </p:cNvPr>
            <p:cNvSpPr/>
            <p:nvPr/>
          </p:nvSpPr>
          <p:spPr>
            <a:xfrm>
              <a:off x="2655791" y="2886638"/>
              <a:ext cx="690286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A8D0FA-186C-4072-AC95-AA061FDDC351}"/>
                </a:ext>
              </a:extLst>
            </p:cNvPr>
            <p:cNvSpPr/>
            <p:nvPr/>
          </p:nvSpPr>
          <p:spPr>
            <a:xfrm>
              <a:off x="5416923" y="2886638"/>
              <a:ext cx="690286" cy="663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AB9E12A-ADEE-4383-8CBF-5C132837196F}"/>
                </a:ext>
              </a:extLst>
            </p:cNvPr>
            <p:cNvSpPr/>
            <p:nvPr/>
          </p:nvSpPr>
          <p:spPr>
            <a:xfrm>
              <a:off x="2001365" y="2886637"/>
              <a:ext cx="690286" cy="663389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67725-C25D-4580-86CC-74ECD60A45D8}"/>
              </a:ext>
            </a:extLst>
          </p:cNvPr>
          <p:cNvGrpSpPr/>
          <p:nvPr/>
        </p:nvGrpSpPr>
        <p:grpSpPr>
          <a:xfrm>
            <a:off x="4420157" y="4300815"/>
            <a:ext cx="2024907" cy="1990168"/>
            <a:chOff x="5406839" y="4105838"/>
            <a:chExt cx="2024907" cy="1990168"/>
          </a:xfrm>
          <a:solidFill>
            <a:srgbClr val="FF0000">
              <a:alpha val="50196"/>
            </a:srgb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ED8D44-C7A0-4D4E-8390-7D9FD53FCA15}"/>
                </a:ext>
              </a:extLst>
            </p:cNvPr>
            <p:cNvSpPr/>
            <p:nvPr/>
          </p:nvSpPr>
          <p:spPr>
            <a:xfrm>
              <a:off x="5406839" y="4105838"/>
              <a:ext cx="2024907" cy="199016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647929-6D80-438D-9664-E72322C2092C}"/>
                </a:ext>
              </a:extLst>
            </p:cNvPr>
            <p:cNvSpPr/>
            <p:nvPr/>
          </p:nvSpPr>
          <p:spPr>
            <a:xfrm>
              <a:off x="6122894" y="4724402"/>
              <a:ext cx="663389" cy="663389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55040D3-A61B-45C9-9645-A4C2B967A68E}"/>
              </a:ext>
            </a:extLst>
          </p:cNvPr>
          <p:cNvSpPr txBox="1"/>
          <p:nvPr/>
        </p:nvSpPr>
        <p:spPr>
          <a:xfrm>
            <a:off x="3048000" y="3248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1/8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9BA0EB-49B2-409D-8F79-D5CED89159A9}"/>
              </a:ext>
            </a:extLst>
          </p:cNvPr>
          <p:cNvGrpSpPr/>
          <p:nvPr/>
        </p:nvGrpSpPr>
        <p:grpSpPr>
          <a:xfrm>
            <a:off x="2017053" y="4204446"/>
            <a:ext cx="2133572" cy="2169458"/>
            <a:chOff x="2017053" y="4204446"/>
            <a:chExt cx="2133572" cy="21694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218132-38DE-46FD-8BFA-8A48AC368D1C}"/>
                </a:ext>
              </a:extLst>
            </p:cNvPr>
            <p:cNvSpPr/>
            <p:nvPr/>
          </p:nvSpPr>
          <p:spPr>
            <a:xfrm>
              <a:off x="2017053" y="4204446"/>
              <a:ext cx="694765" cy="72165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CA64AB5-D501-49E5-BECD-0C2985971690}"/>
                </a:ext>
              </a:extLst>
            </p:cNvPr>
            <p:cNvSpPr/>
            <p:nvPr/>
          </p:nvSpPr>
          <p:spPr>
            <a:xfrm>
              <a:off x="2714056" y="4213415"/>
              <a:ext cx="694765" cy="72165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6B0DC3-553A-4531-B23A-ED456FA36238}"/>
                </a:ext>
              </a:extLst>
            </p:cNvPr>
            <p:cNvSpPr/>
            <p:nvPr/>
          </p:nvSpPr>
          <p:spPr>
            <a:xfrm>
              <a:off x="3428983" y="4208936"/>
              <a:ext cx="694765" cy="72165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3AF4BF4-EE72-4B98-9EEC-4FC578F39D13}"/>
                </a:ext>
              </a:extLst>
            </p:cNvPr>
            <p:cNvSpPr/>
            <p:nvPr/>
          </p:nvSpPr>
          <p:spPr>
            <a:xfrm>
              <a:off x="2021530" y="4935071"/>
              <a:ext cx="694765" cy="72165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5CD353E-2BDC-4A81-8FA9-BDBA0945D641}"/>
                </a:ext>
              </a:extLst>
            </p:cNvPr>
            <p:cNvSpPr/>
            <p:nvPr/>
          </p:nvSpPr>
          <p:spPr>
            <a:xfrm>
              <a:off x="2718533" y="4944040"/>
              <a:ext cx="694765" cy="72165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E955C98-68CB-47FD-BF3A-7BE67440DADA}"/>
                </a:ext>
              </a:extLst>
            </p:cNvPr>
            <p:cNvSpPr/>
            <p:nvPr/>
          </p:nvSpPr>
          <p:spPr>
            <a:xfrm>
              <a:off x="3433460" y="4939561"/>
              <a:ext cx="694765" cy="72165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5241E1E-FE60-43C9-94F4-ADFF4ACE24C3}"/>
                </a:ext>
              </a:extLst>
            </p:cNvPr>
            <p:cNvSpPr/>
            <p:nvPr/>
          </p:nvSpPr>
          <p:spPr>
            <a:xfrm>
              <a:off x="2043930" y="5647758"/>
              <a:ext cx="694765" cy="72165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5715AF9-E882-4A3F-94E5-FDAE5C2F3389}"/>
                </a:ext>
              </a:extLst>
            </p:cNvPr>
            <p:cNvSpPr/>
            <p:nvPr/>
          </p:nvSpPr>
          <p:spPr>
            <a:xfrm>
              <a:off x="2740933" y="5656726"/>
              <a:ext cx="694765" cy="7171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FD13137-FEF0-4D9C-8912-D18CB008DCCF}"/>
                </a:ext>
              </a:extLst>
            </p:cNvPr>
            <p:cNvSpPr/>
            <p:nvPr/>
          </p:nvSpPr>
          <p:spPr>
            <a:xfrm>
              <a:off x="3455860" y="5652248"/>
              <a:ext cx="694765" cy="72165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A831A9-7979-4BAF-AD68-12C20B382808}"/>
                </a:ext>
              </a:extLst>
            </p:cNvPr>
            <p:cNvSpPr txBox="1"/>
            <p:nvPr/>
          </p:nvSpPr>
          <p:spPr>
            <a:xfrm>
              <a:off x="2147318" y="4376589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F6D9C68-5104-4376-AC7B-28BB87531139}"/>
                </a:ext>
              </a:extLst>
            </p:cNvPr>
            <p:cNvSpPr txBox="1"/>
            <p:nvPr/>
          </p:nvSpPr>
          <p:spPr>
            <a:xfrm>
              <a:off x="3489781" y="4376589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CA1FE8-A24B-4F1F-A4F2-F9128F2DE83B}"/>
                </a:ext>
              </a:extLst>
            </p:cNvPr>
            <p:cNvSpPr txBox="1"/>
            <p:nvPr/>
          </p:nvSpPr>
          <p:spPr>
            <a:xfrm>
              <a:off x="2156281" y="5116183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A92BF9-5EFF-4ABE-B53A-9B317ECE0F3E}"/>
                </a:ext>
              </a:extLst>
            </p:cNvPr>
            <p:cNvSpPr txBox="1"/>
            <p:nvPr/>
          </p:nvSpPr>
          <p:spPr>
            <a:xfrm>
              <a:off x="3498744" y="5116183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F04860D-45B4-4D79-83B3-66D4F5A67F9D}"/>
                </a:ext>
              </a:extLst>
            </p:cNvPr>
            <p:cNvSpPr txBox="1"/>
            <p:nvPr/>
          </p:nvSpPr>
          <p:spPr>
            <a:xfrm>
              <a:off x="2835359" y="438555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682B93-98BF-4C7D-B84D-9F7682F15366}"/>
                </a:ext>
              </a:extLst>
            </p:cNvPr>
            <p:cNvSpPr txBox="1"/>
            <p:nvPr/>
          </p:nvSpPr>
          <p:spPr>
            <a:xfrm>
              <a:off x="2110198" y="5818970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1D46674-CA69-4357-B8B9-79A65735D3E5}"/>
                </a:ext>
              </a:extLst>
            </p:cNvPr>
            <p:cNvSpPr txBox="1"/>
            <p:nvPr/>
          </p:nvSpPr>
          <p:spPr>
            <a:xfrm>
              <a:off x="2775830" y="5804749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410EC5-595F-4140-AC50-CD484FE4EE49}"/>
                </a:ext>
              </a:extLst>
            </p:cNvPr>
            <p:cNvSpPr txBox="1"/>
            <p:nvPr/>
          </p:nvSpPr>
          <p:spPr>
            <a:xfrm>
              <a:off x="3473938" y="5804749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1/8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A4DB0D-6D12-4AC0-8B89-6967FFA4C989}"/>
              </a:ext>
            </a:extLst>
          </p:cNvPr>
          <p:cNvSpPr txBox="1"/>
          <p:nvPr/>
        </p:nvSpPr>
        <p:spPr>
          <a:xfrm>
            <a:off x="8964706" y="586090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3/8~0.4</a:t>
            </a:r>
          </a:p>
          <a:p>
            <a:r>
              <a:rPr lang="en-US" dirty="0"/>
              <a:t>5/8~0.6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7A59B4-51E7-4FC6-B0A4-82A0BFEFA1F8}"/>
              </a:ext>
            </a:extLst>
          </p:cNvPr>
          <p:cNvSpPr txBox="1"/>
          <p:nvPr/>
        </p:nvSpPr>
        <p:spPr>
          <a:xfrm>
            <a:off x="4025151" y="-21898"/>
            <a:ext cx="50644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Low Pass (Blur) Filter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5EDE1-9FD7-493A-8C78-8B8D5A92FAC9}"/>
              </a:ext>
            </a:extLst>
          </p:cNvPr>
          <p:cNvSpPr txBox="1"/>
          <p:nvPr/>
        </p:nvSpPr>
        <p:spPr>
          <a:xfrm>
            <a:off x="7720583" y="162884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E23100-EF9E-40BE-8BE1-F6EBB73D96B5}"/>
              </a:ext>
            </a:extLst>
          </p:cNvPr>
          <p:cNvSpPr txBox="1"/>
          <p:nvPr/>
        </p:nvSpPr>
        <p:spPr>
          <a:xfrm>
            <a:off x="8196808" y="164861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0D364-F1D8-42AB-BBBD-4461AEE30A8A}"/>
              </a:ext>
            </a:extLst>
          </p:cNvPr>
          <p:cNvSpPr txBox="1"/>
          <p:nvPr/>
        </p:nvSpPr>
        <p:spPr>
          <a:xfrm>
            <a:off x="8946111" y="16842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726356-3407-4A15-ACA4-AC02E53EC60A}"/>
              </a:ext>
            </a:extLst>
          </p:cNvPr>
          <p:cNvSpPr txBox="1"/>
          <p:nvPr/>
        </p:nvSpPr>
        <p:spPr>
          <a:xfrm>
            <a:off x="9688402" y="161365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9A4528-F826-4272-910E-39354A01BCBF}"/>
              </a:ext>
            </a:extLst>
          </p:cNvPr>
          <p:cNvSpPr txBox="1"/>
          <p:nvPr/>
        </p:nvSpPr>
        <p:spPr>
          <a:xfrm>
            <a:off x="7720583" y="235756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245C3C-9F9E-41D4-94D8-35C3B056BB12}"/>
              </a:ext>
            </a:extLst>
          </p:cNvPr>
          <p:cNvSpPr txBox="1"/>
          <p:nvPr/>
        </p:nvSpPr>
        <p:spPr>
          <a:xfrm>
            <a:off x="8196808" y="237734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EDACE8-0A3C-4CF5-B054-7B60AF99923A}"/>
              </a:ext>
            </a:extLst>
          </p:cNvPr>
          <p:cNvSpPr txBox="1"/>
          <p:nvPr/>
        </p:nvSpPr>
        <p:spPr>
          <a:xfrm>
            <a:off x="8946111" y="241297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0A0C04-5E5E-4857-97D2-87010013C5C7}"/>
              </a:ext>
            </a:extLst>
          </p:cNvPr>
          <p:cNvSpPr txBox="1"/>
          <p:nvPr/>
        </p:nvSpPr>
        <p:spPr>
          <a:xfrm>
            <a:off x="9688402" y="234237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8739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154A92-45AB-4E57-A8EC-D6CB9F78B54E}"/>
              </a:ext>
            </a:extLst>
          </p:cNvPr>
          <p:cNvSpPr txBox="1"/>
          <p:nvPr/>
        </p:nvSpPr>
        <p:spPr>
          <a:xfrm>
            <a:off x="430306" y="6100178"/>
            <a:ext cx="11761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https://m.blog.naver.com/PostView.naver?isHttpsRedirect=true&amp;blogId=framkang&amp;logNo=220561249726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5CE86FC-CD68-4BA8-8F22-0CA4D4C7C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3" b="4489"/>
          <a:stretch/>
        </p:blipFill>
        <p:spPr>
          <a:xfrm>
            <a:off x="2557463" y="857250"/>
            <a:ext cx="6833426" cy="4912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2509E2-63AD-4AAA-ACC9-61106E70D186}"/>
              </a:ext>
            </a:extLst>
          </p:cNvPr>
          <p:cNvSpPr txBox="1"/>
          <p:nvPr/>
        </p:nvSpPr>
        <p:spPr>
          <a:xfrm>
            <a:off x="4860116" y="149364"/>
            <a:ext cx="3556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Blur, Shift Filters</a:t>
            </a:r>
          </a:p>
        </p:txBody>
      </p:sp>
    </p:spTree>
    <p:extLst>
      <p:ext uri="{BB962C8B-B14F-4D97-AF65-F5344CB8AC3E}">
        <p14:creationId xmlns:p14="http://schemas.microsoft.com/office/powerpoint/2010/main" val="97643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ADF3A-D31C-4059-B49E-3E725CF1B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9" t="70850" r="41470" b="10065"/>
          <a:stretch/>
        </p:blipFill>
        <p:spPr>
          <a:xfrm>
            <a:off x="-1" y="-1"/>
            <a:ext cx="12191991" cy="6544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CAB5C-4683-4637-8D7A-9ABD9100C4E1}"/>
              </a:ext>
            </a:extLst>
          </p:cNvPr>
          <p:cNvSpPr txBox="1"/>
          <p:nvPr/>
        </p:nvSpPr>
        <p:spPr>
          <a:xfrm>
            <a:off x="4231341" y="6544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https://datahacker.rs/edge-detection/</a:t>
            </a:r>
          </a:p>
        </p:txBody>
      </p:sp>
    </p:spTree>
    <p:extLst>
      <p:ext uri="{BB962C8B-B14F-4D97-AF65-F5344CB8AC3E}">
        <p14:creationId xmlns:p14="http://schemas.microsoft.com/office/powerpoint/2010/main" val="399143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B78A8-7D01-487B-96D4-9E5D7F70C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3" t="70327" r="40882" b="9804"/>
          <a:stretch/>
        </p:blipFill>
        <p:spPr>
          <a:xfrm>
            <a:off x="0" y="0"/>
            <a:ext cx="12126893" cy="6490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96535-3278-4723-A4DC-B255830F9FD7}"/>
              </a:ext>
            </a:extLst>
          </p:cNvPr>
          <p:cNvSpPr txBox="1"/>
          <p:nvPr/>
        </p:nvSpPr>
        <p:spPr>
          <a:xfrm>
            <a:off x="4464424" y="64904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https://datahacker.rs/edge-detection/</a:t>
            </a:r>
          </a:p>
        </p:txBody>
      </p:sp>
    </p:spTree>
    <p:extLst>
      <p:ext uri="{BB962C8B-B14F-4D97-AF65-F5344CB8AC3E}">
        <p14:creationId xmlns:p14="http://schemas.microsoft.com/office/powerpoint/2010/main" val="334351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ADC8D-9C52-4BEE-AEE8-8B80639C6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41" t="70588" r="40588" b="10065"/>
          <a:stretch/>
        </p:blipFill>
        <p:spPr>
          <a:xfrm>
            <a:off x="0" y="0"/>
            <a:ext cx="12161951" cy="638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451</Words>
  <Application>Microsoft Office PowerPoint</Application>
  <PresentationFormat>Widescreen</PresentationFormat>
  <Paragraphs>144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</dc:title>
  <dc:creator>Thomas Zimmerman</dc:creator>
  <cp:lastModifiedBy>Thomas Zimmerman</cp:lastModifiedBy>
  <cp:revision>20</cp:revision>
  <dcterms:created xsi:type="dcterms:W3CDTF">2022-02-15T10:28:34Z</dcterms:created>
  <dcterms:modified xsi:type="dcterms:W3CDTF">2023-05-13T22:40:29Z</dcterms:modified>
</cp:coreProperties>
</file>